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91" r:id="rId6"/>
    <p:sldId id="260" r:id="rId7"/>
    <p:sldId id="261" r:id="rId8"/>
    <p:sldId id="262" r:id="rId9"/>
    <p:sldId id="263" r:id="rId10"/>
    <p:sldId id="284" r:id="rId11"/>
    <p:sldId id="276" r:id="rId12"/>
    <p:sldId id="277" r:id="rId13"/>
    <p:sldId id="278" r:id="rId14"/>
    <p:sldId id="275" r:id="rId15"/>
    <p:sldId id="282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4" r:id="rId24"/>
    <p:sldId id="271" r:id="rId25"/>
    <p:sldId id="272" r:id="rId26"/>
    <p:sldId id="286" r:id="rId27"/>
    <p:sldId id="285" r:id="rId28"/>
    <p:sldId id="289" r:id="rId29"/>
    <p:sldId id="288" r:id="rId30"/>
    <p:sldId id="290" r:id="rId31"/>
    <p:sldId id="27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0138889-4F63-4B3C-8383-B809C5977E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9D9B491-FBD2-4757-B370-26CE90C617F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3" y="2708476"/>
            <a:ext cx="7147128" cy="17021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b="1" i="1" dirty="0" smtClean="0"/>
              <a:t>Автор: </a:t>
            </a:r>
            <a:r>
              <a:rPr lang="ru-RU" sz="2400" b="1" i="1" dirty="0" err="1" smtClean="0"/>
              <a:t>Бубырева.В.В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48569"/>
            <a:ext cx="5937250" cy="217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1" y="3212976"/>
            <a:ext cx="428625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1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3" y="1124744"/>
            <a:ext cx="48245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>
                <a:solidFill>
                  <a:srgbClr val="7030A0"/>
                </a:solidFill>
              </a:rPr>
              <a:t>Что такое яблоко?</a:t>
            </a:r>
          </a:p>
          <a:p>
            <a:r>
              <a:rPr lang="ru-RU" dirty="0"/>
              <a:t> </a:t>
            </a:r>
            <a:r>
              <a:rPr lang="ru-RU" sz="2400" b="1" i="1" dirty="0">
                <a:solidFill>
                  <a:srgbClr val="7030A0"/>
                </a:solidFill>
              </a:rPr>
              <a:t>Яблоко — плод яблони,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который употребляется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в пищу в свежем виде,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служит сырьём в кулинарии 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45638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453650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019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74213"/>
            <a:ext cx="3528392" cy="189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26" y="1174213"/>
            <a:ext cx="3504389" cy="16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" y="3068960"/>
            <a:ext cx="3521968" cy="174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26" y="2780928"/>
            <a:ext cx="3504389" cy="188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712548"/>
            <a:ext cx="6737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Яблоки бывают зимние ,осенние, летние.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26" y="4787099"/>
            <a:ext cx="3705606" cy="166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0" y="4666819"/>
            <a:ext cx="3800918" cy="163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10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659" y="705852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Яблоки бывают кислые  и сладкие 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90627"/>
            <a:ext cx="4716016" cy="2931790"/>
          </a:xfrm>
          <a:prstGeom prst="rect">
            <a:avLst/>
          </a:prstGeom>
        </p:spPr>
      </p:pic>
      <p:pic>
        <p:nvPicPr>
          <p:cNvPr id="1026" name="Picture 2" descr="C:\Users\Владимир\Pictures\20171107_105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43559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ладимир\Pictures\20171107_105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2417"/>
            <a:ext cx="4248472" cy="23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059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2068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Яблоками можно по чистить даже зубы , мякоть и кожа яблок удаляет                        налет с зубов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Владимир\Pictures\20171107_110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21017"/>
            <a:ext cx="4464496" cy="398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имир\Pictures\20171107_11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924944"/>
            <a:ext cx="399644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263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7128792" cy="431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268760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Чем полезны яблоки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8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0384" y="946012"/>
            <a:ext cx="7416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  </a:t>
            </a:r>
            <a:r>
              <a:rPr lang="ru-RU" sz="3200" b="1" i="1" dirty="0" smtClean="0">
                <a:solidFill>
                  <a:srgbClr val="7030A0"/>
                </a:solidFill>
              </a:rPr>
              <a:t>Блюда  из яблок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2" y="1747338"/>
            <a:ext cx="3589604" cy="2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47339"/>
            <a:ext cx="3505572" cy="2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" y="4149080"/>
            <a:ext cx="286771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61" y="4160490"/>
            <a:ext cx="2707795" cy="213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31" y="3068960"/>
            <a:ext cx="2448272" cy="325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80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132856"/>
            <a:ext cx="3672407" cy="249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68" y="2132856"/>
            <a:ext cx="3888432" cy="213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24315"/>
            <a:ext cx="3672407" cy="176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3528392" cy="201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83" y="1814537"/>
            <a:ext cx="2592288" cy="503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3" y="737319"/>
            <a:ext cx="7399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Сказочные герои и персонажи              в парке «Северное Тушино»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409575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551287" cy="31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3"/>
            <a:ext cx="4095750" cy="269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18" y="3356993"/>
            <a:ext cx="3907110" cy="298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3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780928"/>
            <a:ext cx="424847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56" y="908720"/>
            <a:ext cx="676875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32" y="2780928"/>
            <a:ext cx="431142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1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374441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21279"/>
            <a:ext cx="4608512" cy="430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124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552728" cy="109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5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428625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791182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  Наш  любимый город  Москва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02602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9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3056"/>
            <a:ext cx="7620000" cy="235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932772"/>
            <a:ext cx="7272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А.С. Пушкин                                                                                  «Сказке о мёртвой царевны и  о семи богатырях»: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«И к царевне наливное.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Молодое, золотое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Прямо яблочко летит…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Соку спелого полно,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Так свежо и так душисто,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Так румяно – золотисто,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Будто мёдом налилось!                                                                         Видно семечки насквозь…» 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03244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9" y="980728"/>
            <a:ext cx="3888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У В. Жуковского                                          в «Сказке о Иване – Царевиче и Сером Волке».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«Прижавшись к яблоне, Иван – Царевич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Сидит, не движется, не дышит, ждёт: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Что будет? Сев на яблоню, Жар-птица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За дело принялась и нарвала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С десяток яблок.» 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75608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124744"/>
            <a:ext cx="6840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Сказка Э. Успенского «Вниз по волшебной реке»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«На столе (у Бабы - Яги) стояло блюдечко, старушка всё время поглядывала туда. А по блюдечку катилось яблочко.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- А это что? – спросил мальчик.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- Это яблочко – по блюдечку, - ответила Баба – Яга. – Подарок мне от Василисы Премудрой.»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3333750" cy="37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708920"/>
            <a:ext cx="460851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3" y="836712"/>
            <a:ext cx="80648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В сказке «О серебряном блюдечке и наливном яблочке» яблоко выступает в роли ясновидящего. «Катится яблочко по блюдечку, наливное по серебряному, а на блюдечке все города один за другим видны, корабли на морях и полки на полях…»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sz="2000" b="1" i="1" dirty="0">
                <a:solidFill>
                  <a:srgbClr val="7030A0"/>
                </a:solidFill>
              </a:rPr>
              <a:t>Ну, точно, современный компьютер! </a:t>
            </a:r>
          </a:p>
        </p:txBody>
      </p:sp>
    </p:spTree>
    <p:extLst>
      <p:ext uri="{BB962C8B-B14F-4D97-AF65-F5344CB8AC3E}">
        <p14:creationId xmlns:p14="http://schemas.microsoft.com/office/powerpoint/2010/main" val="895822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456384" cy="539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3" y="1052736"/>
            <a:ext cx="38884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Сказка К. Ушинского «История одной яблоньки».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«Росла в лесу яблоня; осенью упало с неё кислое яблоко. Птицы склевали яблоко, поклевали и зёрнышки</a:t>
            </a:r>
            <a:r>
              <a:rPr lang="ru-RU" sz="2000" b="1" i="1" dirty="0">
                <a:solidFill>
                  <a:srgbClr val="7030A0"/>
                </a:solidFill>
              </a:rPr>
              <a:t>.» Одно только зёрнышко спряталось в землю и осталось.</a:t>
            </a:r>
            <a:endParaRPr lang="ru-RU" sz="2000" b="1" i="1" dirty="0" smtClean="0">
              <a:solidFill>
                <a:srgbClr val="7030A0"/>
              </a:solidFill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«И такая – то хорошенькая удалась яблонька, что из других садов приходили брать от неё побеги на прищеп.» 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02432"/>
            <a:ext cx="4104456" cy="497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9363" y="908720"/>
            <a:ext cx="38164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Сказка В.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Сутеева</a:t>
            </a:r>
            <a:r>
              <a:rPr lang="ru-RU" sz="2000" b="1" i="1" dirty="0" smtClean="0">
                <a:solidFill>
                  <a:srgbClr val="7030A0"/>
                </a:solidFill>
              </a:rPr>
              <a:t>    «Яблоко».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«С деревьев давно облетели листья, и только                                                                   на верхушке дикой яблони ещё висело одно единственное яблоко.                                                                                           В эту осеннюю пору бежал по лесу Заяц и увидел яблоко.»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В этой сказке Ворона, Заяц и Ёж пытаются поделить одно яблоко, а рассудительный Медведь помог им в этом деле.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8797" y="692696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Чтение художественной литературы , изучение пословиц и загадывание загадок о яблоках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84" y="2262357"/>
            <a:ext cx="4038963" cy="282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09794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85" y="4653136"/>
            <a:ext cx="418831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16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9098" y="548680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i="1" dirty="0" smtClean="0">
                <a:solidFill>
                  <a:srgbClr val="7030A0"/>
                </a:solidFill>
              </a:rPr>
              <a:t>Художественное творчество детей Рисование «Яблоня с яблоками»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Владимир\Pictures\20171107_113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1625898"/>
            <a:ext cx="4032448" cy="241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ладимир\Pictures\20171107_113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06" y="1625898"/>
            <a:ext cx="4176464" cy="241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ладимир\Pictures\20171107_125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044958"/>
            <a:ext cx="4176463" cy="24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Владимир\Pictures\20171107_101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95" y="3991627"/>
            <a:ext cx="4254575" cy="24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716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Художественное творчество детей </a:t>
            </a:r>
            <a:r>
              <a:rPr lang="ru-RU" sz="3200" b="1" i="1" dirty="0" smtClean="0">
                <a:solidFill>
                  <a:srgbClr val="7030A0"/>
                </a:solidFill>
              </a:rPr>
              <a:t>Лепка «Яблочко на серебреном блюдечке»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4392488" cy="36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24204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22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859" y="692696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</a:rPr>
              <a:t>Художественное творчество детей </a:t>
            </a:r>
            <a:r>
              <a:rPr lang="ru-RU" sz="3200" b="1" i="1" dirty="0" smtClean="0">
                <a:solidFill>
                  <a:srgbClr val="7030A0"/>
                </a:solidFill>
              </a:rPr>
              <a:t>Аппликация «Яблоня осенью»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Владимир\Pictures\Фото группа№4 2015-2018\20171027_122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69914"/>
            <a:ext cx="4293550" cy="36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ладимир\Pictures\Фото группа№4 2015-2018\20171027_122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857625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7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567436" cy="312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2" y="1988839"/>
            <a:ext cx="4797152" cy="300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6941" y="764704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В  нашем  районе  есть  Парк «Северное Тушино»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76672"/>
            <a:ext cx="7704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Взаимодействие  с  родителями  Поделки « Яблоня  в  сказке».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Users\Владимир\Pictures\Фото группа№4 2015-2018\20171030_181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6" y="1549116"/>
            <a:ext cx="3072341" cy="231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ладимир\Pictures\Фото группа№4 2015-2018\20171030_181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7047"/>
            <a:ext cx="3399712" cy="22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ладимир\Pictures\Фото группа№4 2015-2018\20171030_181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1" y="4118053"/>
            <a:ext cx="4119367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Владимир\Pictures\Фото группа№4 2015-2018\20171030_1819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29" y="4118054"/>
            <a:ext cx="4080907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Владимир\Pictures\Фото группа№4 2015-2018\20171030_1819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49116"/>
            <a:ext cx="2880320" cy="32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87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769158"/>
            <a:ext cx="77768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7030A0"/>
                </a:solidFill>
              </a:rPr>
              <a:t>С помощью проекта  мы хотели                      познакомить  детей                                                                    </a:t>
            </a:r>
            <a:r>
              <a:rPr lang="ru-RU" sz="2000" b="1" i="1" dirty="0" smtClean="0">
                <a:solidFill>
                  <a:srgbClr val="7030A0"/>
                </a:solidFill>
              </a:rPr>
              <a:t>1. познакомить с территорией расположения парка;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2. пополнять знания о городе в котором мы живем;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3. активизировать и обогащать словарь детей;                                                                                 4.Воспитывать любовь  сказкам .                                                                                                                        5.Формировать представления детей                                                  о свойствах   яблок и  содержании в них витаминов.                                                                                                                                     6. Воспитывать бережное отношение к природе.                                                                                     И самое главное объяснить детям что яблоня и яблоки     помогают не только в сказках но и в жизни .                                                                        По этому яблоневый сад и дожил до наших дней и радует нас.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53136"/>
            <a:ext cx="4968552" cy="175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6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19242"/>
            <a:ext cx="7691958" cy="423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4019550" cy="228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196752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Хорошее место для отдыха. 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8" y="3573016"/>
            <a:ext cx="4034698" cy="282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60934"/>
            <a:ext cx="3585302" cy="264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60934"/>
            <a:ext cx="4104456" cy="27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96923"/>
            <a:ext cx="3801326" cy="253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821903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Деревня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Захарково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1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154953" cy="261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40968"/>
            <a:ext cx="381000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522711"/>
            <a:ext cx="7395312" cy="326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0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00250"/>
            <a:ext cx="7488832" cy="409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11545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Яблоневый  сад весной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10066"/>
            <a:ext cx="4286250" cy="272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104456" cy="53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12852"/>
            <a:ext cx="3744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И.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Токмаковой</a:t>
            </a:r>
            <a:r>
              <a:rPr lang="ru-RU" sz="2000" b="1" i="1" dirty="0" smtClean="0">
                <a:solidFill>
                  <a:srgbClr val="7030A0"/>
                </a:solidFill>
              </a:rPr>
              <a:t>                «Яблонька».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Маленькая яблонька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У меня в саду.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Белая – пребелая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Вся стоит в цвету.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Я надела платьице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С белою каймой.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Маленькая яблонька,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Подружись со мной. 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968280" cy="300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3164"/>
            <a:ext cx="4104456" cy="396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837" y="1124744"/>
            <a:ext cx="6385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           Яблоневый сад осенью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265</TotalTime>
  <Words>606</Words>
  <Application>Microsoft Office PowerPoint</Application>
  <PresentationFormat>Экран (4:3)</PresentationFormat>
  <Paragraphs>60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Владимир</cp:lastModifiedBy>
  <cp:revision>32</cp:revision>
  <dcterms:created xsi:type="dcterms:W3CDTF">2017-10-31T17:44:42Z</dcterms:created>
  <dcterms:modified xsi:type="dcterms:W3CDTF">2017-11-08T17:52:45Z</dcterms:modified>
</cp:coreProperties>
</file>